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80F5-6FAE-460F-8BC5-38C323477E74}" type="datetimeFigureOut">
              <a:rPr lang="ru-RU" smtClean="0"/>
              <a:t>28.07.2014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F756-76A1-4848-91C4-A0F7CA22F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4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80F5-6FAE-460F-8BC5-38C323477E74}" type="datetimeFigureOut">
              <a:rPr lang="ru-RU" smtClean="0"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F756-76A1-4848-91C4-A0F7CA22F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6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4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0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4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9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6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5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5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8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2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1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4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4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2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5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3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7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5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9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3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1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1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4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5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8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4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1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8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3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9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Роза Кабулдаева</dc:creator>
  <cp:lastModifiedBy>Роза Кабулдаева</cp:lastModifiedBy>
  <cp:revision>1</cp:revision>
  <dcterms:created xsi:type="dcterms:W3CDTF">2014-07-28T05:51:33Z</dcterms:created>
  <dcterms:modified xsi:type="dcterms:W3CDTF">2014-07-28T05:51:34Z</dcterms:modified>
</cp:coreProperties>
</file>